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622" r:id="rId2"/>
    <p:sldId id="623" r:id="rId3"/>
    <p:sldId id="649" r:id="rId4"/>
  </p:sldIdLst>
  <p:sldSz cx="9144000" cy="6858000" type="screen4x3"/>
  <p:notesSz cx="6858000" cy="994727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E42407-54A0-43CD-A332-0761755AAD09}">
          <p14:sldIdLst>
            <p14:sldId id="622"/>
            <p14:sldId id="623"/>
            <p14:sldId id="649"/>
          </p14:sldIdLst>
        </p14:section>
        <p14:section name="Раздел без заголовка" id="{E4521CB9-0DCE-4E41-AE28-DFF81BFB141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BAC08"/>
    <a:srgbClr val="CCFFCC"/>
    <a:srgbClr val="FF9900"/>
    <a:srgbClr val="FF9933"/>
    <a:srgbClr val="3CE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353" autoAdjust="0"/>
  </p:normalViewPr>
  <p:slideViewPr>
    <p:cSldViewPr>
      <p:cViewPr varScale="1">
        <p:scale>
          <a:sx n="105" d="100"/>
          <a:sy n="105" d="100"/>
        </p:scale>
        <p:origin x="186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E13ECC26-0089-4BF1-9926-4EDBB9BC4CF3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CD66C35F-2FA5-40BE-A116-54CCD704B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8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27AB5893-CFBE-4B3D-845C-4C71E863D1AA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363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032D2983-7B3C-4C11-9E28-55A7B50768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6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D2983-7B3C-4C11-9E28-55A7B507682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35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00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3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24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5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8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5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65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1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95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6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3" indent="-342883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928261"/>
              </p:ext>
            </p:extLst>
          </p:nvPr>
        </p:nvGraphicFramePr>
        <p:xfrm>
          <a:off x="179512" y="188641"/>
          <a:ext cx="8784976" cy="6480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2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земельного участка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Суть обращения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Территориальная зона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Градостроительный регламент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Российская Федерация, Тюменская область, городской округ город Тобольск, город Тобольск, улица 2-я Северная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Предоставление разрешения на условно разрешенный вид использования земельного участка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с   кадастровым   номером    72:24:0305006:5215 площадью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670 </a:t>
                      </a:r>
                      <a:r>
                        <a:rPr lang="ru-RU" sz="1400" baseline="0" dirty="0" err="1" smtClean="0">
                          <a:effectLst/>
                          <a:latin typeface="Times New Roman"/>
                          <a:ea typeface="Times New Roman"/>
                        </a:rPr>
                        <a:t>кв.м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Разрешенное использование земельного участка  «под нежилое строение состоящее из девяти гаражей»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Испрашиваемый вид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«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Хранение автотранспорта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 (код 2.7.1)»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Общественно-деловая зона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(ОД)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Хранение автотранспорта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 (код 2.7.1)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Предельное количество надземных этажей - 5.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 - 3 м.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Предельные (минимальные и (или) максимальные) размеры земельных участков не подлежат установлению.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Максимальный процент застройки в границах земельного участка - 85.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3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33"/>
            <a:ext cx="9144000" cy="64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33"/>
            <a:ext cx="9144000" cy="64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10867</TotalTime>
  <Words>122</Words>
  <Application>Microsoft Office PowerPoint</Application>
  <PresentationFormat>Экран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Леусенко Елена Александровна</dc:creator>
  <cp:lastModifiedBy>Насибулин Роберт Абешкович</cp:lastModifiedBy>
  <cp:revision>891</cp:revision>
  <cp:lastPrinted>2024-11-11T11:43:53Z</cp:lastPrinted>
  <dcterms:created xsi:type="dcterms:W3CDTF">2017-05-11T05:27:30Z</dcterms:created>
  <dcterms:modified xsi:type="dcterms:W3CDTF">2026-06-03T05:55:43Z</dcterms:modified>
</cp:coreProperties>
</file>