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622" r:id="rId2"/>
    <p:sldId id="623" r:id="rId3"/>
    <p:sldId id="649" r:id="rId4"/>
    <p:sldId id="655" r:id="rId5"/>
    <p:sldId id="650" r:id="rId6"/>
  </p:sldIdLst>
  <p:sldSz cx="9144000" cy="6858000" type="screen4x3"/>
  <p:notesSz cx="6858000" cy="9947275"/>
  <p:defaultTextStyle>
    <a:defPPr>
      <a:defRPr lang="ru-RU"/>
    </a:defPPr>
    <a:lvl1pPr marL="0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6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2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57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43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29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15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00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86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AE42407-54A0-43CD-A332-0761755AAD09}">
          <p14:sldIdLst>
            <p14:sldId id="622"/>
            <p14:sldId id="623"/>
            <p14:sldId id="649"/>
            <p14:sldId id="655"/>
            <p14:sldId id="650"/>
          </p14:sldIdLst>
        </p14:section>
        <p14:section name="Раздел без заголовка" id="{E4521CB9-0DCE-4E41-AE28-DFF81BFB141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2BAC08"/>
    <a:srgbClr val="CCFFCC"/>
    <a:srgbClr val="FF9900"/>
    <a:srgbClr val="FF9933"/>
    <a:srgbClr val="3CEE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38" autoAdjust="0"/>
    <p:restoredTop sz="96395" autoAdjust="0"/>
  </p:normalViewPr>
  <p:slideViewPr>
    <p:cSldViewPr>
      <p:cViewPr varScale="1">
        <p:scale>
          <a:sx n="115" d="100"/>
          <a:sy n="115" d="100"/>
        </p:scale>
        <p:origin x="11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799" cy="497364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799" cy="497364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r">
              <a:defRPr sz="1200"/>
            </a:lvl1pPr>
          </a:lstStyle>
          <a:p>
            <a:fld id="{E13ECC26-0089-4BF1-9926-4EDBB9BC4CF3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48186"/>
            <a:ext cx="2971799" cy="497364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4" y="9448186"/>
            <a:ext cx="2971799" cy="497364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r">
              <a:defRPr sz="1200"/>
            </a:lvl1pPr>
          </a:lstStyle>
          <a:p>
            <a:fld id="{CD66C35F-2FA5-40BE-A116-54CCD704B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88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799" cy="497364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799" cy="497364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r">
              <a:defRPr sz="1200"/>
            </a:lvl1pPr>
          </a:lstStyle>
          <a:p>
            <a:fld id="{27AB5893-CFBE-4B3D-845C-4C71E863D1AA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3638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3" tIns="45706" rIns="91413" bIns="4570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958"/>
            <a:ext cx="5486400" cy="4476274"/>
          </a:xfrm>
          <a:prstGeom prst="rect">
            <a:avLst/>
          </a:prstGeom>
        </p:spPr>
        <p:txBody>
          <a:bodyPr vert="horz" lIns="91413" tIns="45706" rIns="91413" bIns="4570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8186"/>
            <a:ext cx="2971799" cy="497364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4" y="9448186"/>
            <a:ext cx="2971799" cy="497364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r">
              <a:defRPr sz="1200"/>
            </a:lvl1pPr>
          </a:lstStyle>
          <a:p>
            <a:fld id="{032D2983-7B3C-4C11-9E28-55A7B5076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26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6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2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57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43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29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15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00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86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2D2983-7B3C-4C11-9E28-55A7B507682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843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002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43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245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456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22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184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6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6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95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432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565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6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41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6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3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6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295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6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35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3" indent="-342883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6" algn="l" defTabSz="9143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3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6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152150"/>
              </p:ext>
            </p:extLst>
          </p:nvPr>
        </p:nvGraphicFramePr>
        <p:xfrm>
          <a:off x="107504" y="116633"/>
          <a:ext cx="8928992" cy="65132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0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14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22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0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Местоположение 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земельного участка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Суть обращения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Территориальная зона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Градостроительный регламент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731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Тюменская область,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город Тобольск, 7а микрорайон, участок № 41а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Предоставление разрешения на отклонение от предельных параметров разрешенного строительства объекта капитального строительства  «Магазин»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расположенный на земельном участке с кадастровым номером 72:24:0304003:14  площадью  948  </a:t>
                      </a:r>
                      <a:r>
                        <a:rPr lang="ru-RU" sz="1400" dirty="0" err="1" smtClean="0">
                          <a:effectLst/>
                          <a:latin typeface="Times New Roman"/>
                          <a:ea typeface="Times New Roman"/>
                        </a:rPr>
                        <a:t>кв.м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.,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по адресу: Тюменская область, г. Тобольск, 7а микрорайон, участок №41а.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Отклонение в части: минимального отступа от границ земельного участка в точках, указанных в чертеже градостроительного плана земельного участка от 27.01.2025 №РФ-72-3-03-0-01-2025-7784-0: 4-5 – менее 3м - 0м.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Указанное заявителем основание: конфигурация, инженерно-геологические или иные характеристики которых неблагоприятны для застройки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Зона застройки многоэтажными жилыми домами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(Ж-4)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Магазины (код 4.4)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Предельное количество надземных этажей - 3.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Минимальный отступ от границ земельного участка: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- 3 м;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- 5 м со стороны улично-дорожной сети, за исключением проездов;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- 0 м в случае размещения на смежном участке пристроенного здания.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Размер земельного участка: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- минимальный - 600 кв. м;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- максимальный - 10000 кв.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Максимальный процент застройки в границах земельного участка - 50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930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524"/>
            <a:ext cx="9144000" cy="647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75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524"/>
            <a:ext cx="9144000" cy="647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492" b="30006"/>
          <a:stretch/>
        </p:blipFill>
        <p:spPr>
          <a:xfrm>
            <a:off x="1115616" y="0"/>
            <a:ext cx="6696744" cy="6535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3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24744"/>
            <a:ext cx="51653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29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14528</TotalTime>
  <Words>196</Words>
  <Application>Microsoft Office PowerPoint</Application>
  <PresentationFormat>Экран (4:3)</PresentationFormat>
  <Paragraphs>30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Леусенко Елена Александровна</dc:creator>
  <cp:lastModifiedBy>Саитбаталова Элина Сафаровна</cp:lastModifiedBy>
  <cp:revision>915</cp:revision>
  <cp:lastPrinted>2025-02-13T06:29:09Z</cp:lastPrinted>
  <dcterms:created xsi:type="dcterms:W3CDTF">2017-05-11T05:27:30Z</dcterms:created>
  <dcterms:modified xsi:type="dcterms:W3CDTF">2025-04-25T10:26:27Z</dcterms:modified>
</cp:coreProperties>
</file>