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622" r:id="rId2"/>
    <p:sldId id="623" r:id="rId3"/>
    <p:sldId id="649" r:id="rId4"/>
    <p:sldId id="655" r:id="rId5"/>
    <p:sldId id="653" r:id="rId6"/>
  </p:sldIdLst>
  <p:sldSz cx="9144000" cy="6858000" type="screen4x3"/>
  <p:notesSz cx="6858000" cy="9947275"/>
  <p:defaultTextStyle>
    <a:defPPr>
      <a:defRPr lang="ru-RU"/>
    </a:defPPr>
    <a:lvl1pPr marL="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E42407-54A0-43CD-A332-0761755AAD09}">
          <p14:sldIdLst>
            <p14:sldId id="622"/>
            <p14:sldId id="623"/>
            <p14:sldId id="649"/>
            <p14:sldId id="655"/>
            <p14:sldId id="653"/>
          </p14:sldIdLst>
        </p14:section>
        <p14:section name="Раздел без заголовка" id="{E4521CB9-0DCE-4E41-AE28-DFF81BFB141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BAC08"/>
    <a:srgbClr val="CCFFCC"/>
    <a:srgbClr val="FF9900"/>
    <a:srgbClr val="FF9933"/>
    <a:srgbClr val="3CE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97" autoAdjust="0"/>
    <p:restoredTop sz="96395" autoAdjust="0"/>
  </p:normalViewPr>
  <p:slideViewPr>
    <p:cSldViewPr>
      <p:cViewPr varScale="1">
        <p:scale>
          <a:sx n="115" d="100"/>
          <a:sy n="115" d="100"/>
        </p:scale>
        <p:origin x="126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E13ECC26-0089-4BF1-9926-4EDBB9BC4CF3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4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CD66C35F-2FA5-40BE-A116-54CCD704B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88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27AB5893-CFBE-4B3D-845C-4C71E863D1AA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6" rIns="91413" bIns="4570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8"/>
            <a:ext cx="5486400" cy="4476274"/>
          </a:xfrm>
          <a:prstGeom prst="rect">
            <a:avLst/>
          </a:prstGeom>
        </p:spPr>
        <p:txBody>
          <a:bodyPr vert="horz" lIns="91413" tIns="45706" rIns="91413" bIns="4570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6"/>
            <a:ext cx="2971799" cy="49736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032D2983-7B3C-4C11-9E28-55A7B50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2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57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43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29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15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00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86" algn="l" defTabSz="9143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D2983-7B3C-4C11-9E28-55A7B507682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43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0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3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5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2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8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6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3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6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6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6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9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3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g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352702"/>
              </p:ext>
            </p:extLst>
          </p:nvPr>
        </p:nvGraphicFramePr>
        <p:xfrm>
          <a:off x="107504" y="116633"/>
          <a:ext cx="8928992" cy="6513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0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1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2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Местоположение 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земельного участка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Суть обращения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Территориальная зона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Градостроительный регламент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655" marR="2265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3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Тюменская область,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город Тобольск, 8 микрорайон, участок № 24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Предоставление разрешение на отклонение от предельных параметров реконструкции объекта капитального строительства   «Нежилое строение (магазин)», расположенного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 на земельном участке с кадастровым номером 72:24:0304011:4122   площадью  1455  </a:t>
                      </a:r>
                      <a:r>
                        <a:rPr lang="ru-RU" sz="1400" dirty="0" err="1" smtClean="0">
                          <a:effectLst/>
                          <a:latin typeface="Times New Roman"/>
                          <a:ea typeface="Times New Roman"/>
                        </a:rPr>
                        <a:t>кв.м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.,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по адресу: Тюменская область, г. Тобольск, 8 микрорайон, участок №24.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Отклонение в части: минимального отступа от границ земельного участка в точках, указанных в чертеже градостроительного плана земельного участка от 05.02.2024 №РФ-72-3-03-0-01-2024-7127-0:1-4, 8-1 – менее 3м - 0м., 4-8 менее 5м - 0м.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Максимальный процент застройки в границах земельного участка – более 50.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Указанное заявителем основание: размеры земельного участка меньше установленных градостроительным регламентом минимальных размеров земельных участков.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Зона застройки многоэтажными жилыми домами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(Ж-4)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Магазины (код 4.4)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Предельное количество надземных этажей - 3.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Минимальный отступ от границ земельного участка: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- 3 м;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- 5 м со стороны улично-дорожной сети, за исключением проездов;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- 0 м в случае размещения на смежном участке пристроенного здания.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Размер земельного участка: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минимальный - 600 кв. м;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- максимальный - 10000 кв. 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Максимальный процент застройки в границах земельного участка - 50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30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437"/>
            <a:ext cx="9144000" cy="64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437"/>
            <a:ext cx="9144000" cy="64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18" b="29000"/>
          <a:stretch/>
        </p:blipFill>
        <p:spPr>
          <a:xfrm>
            <a:off x="1512919" y="13002"/>
            <a:ext cx="6659481" cy="665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3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468677"/>
              </p:ext>
            </p:extLst>
          </p:nvPr>
        </p:nvGraphicFramePr>
        <p:xfrm>
          <a:off x="3517900" y="2794000"/>
          <a:ext cx="22590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Объект упаковщика для оболочки" showAsIcon="1" r:id="rId3" imgW="2259000" imgH="486000" progId="Package">
                  <p:embed/>
                </p:oleObj>
              </mc:Choice>
              <mc:Fallback>
                <p:oleObj name="Объект упаковщика для оболочки" showAsIcon="1" r:id="rId3" imgW="2259000" imgH="4860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17900" y="2794000"/>
                        <a:ext cx="2259013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476" y="0"/>
            <a:ext cx="48330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4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12979</TotalTime>
  <Words>217</Words>
  <Application>Microsoft Office PowerPoint</Application>
  <PresentationFormat>Экран (4:3)</PresentationFormat>
  <Paragraphs>31</Paragraphs>
  <Slides>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Объект упаковщика для оболочки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Леусенко Елена Александровна</dc:creator>
  <cp:lastModifiedBy>Саитбаталова Элина Сафаровна</cp:lastModifiedBy>
  <cp:revision>922</cp:revision>
  <cp:lastPrinted>2025-02-13T06:29:09Z</cp:lastPrinted>
  <dcterms:created xsi:type="dcterms:W3CDTF">2017-05-11T05:27:30Z</dcterms:created>
  <dcterms:modified xsi:type="dcterms:W3CDTF">2025-04-25T10:28:55Z</dcterms:modified>
</cp:coreProperties>
</file>