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622" r:id="rId2"/>
    <p:sldId id="623" r:id="rId3"/>
    <p:sldId id="649" r:id="rId4"/>
    <p:sldId id="650" r:id="rId5"/>
  </p:sldIdLst>
  <p:sldSz cx="9144000" cy="6858000" type="screen4x3"/>
  <p:notesSz cx="6858000" cy="994727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E42407-54A0-43CD-A332-0761755AAD09}">
          <p14:sldIdLst>
            <p14:sldId id="622"/>
            <p14:sldId id="623"/>
            <p14:sldId id="649"/>
            <p14:sldId id="650"/>
          </p14:sldIdLst>
        </p14:section>
        <p14:section name="Раздел без заголовка" id="{E4521CB9-0DCE-4E41-AE28-DFF81BFB141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BAC08"/>
    <a:srgbClr val="CCFFCC"/>
    <a:srgbClr val="FF9900"/>
    <a:srgbClr val="FF9933"/>
    <a:srgbClr val="3CE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353" autoAdjust="0"/>
  </p:normalViewPr>
  <p:slideViewPr>
    <p:cSldViewPr>
      <p:cViewPr varScale="1">
        <p:scale>
          <a:sx n="109" d="100"/>
          <a:sy n="109" d="100"/>
        </p:scale>
        <p:origin x="18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E13ECC26-0089-4BF1-9926-4EDBB9BC4CF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CD66C35F-2FA5-40BE-A116-54CCD704B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8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27AB5893-CFBE-4B3D-845C-4C71E863D1AA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032D2983-7B3C-4C11-9E28-55A7B50768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D2983-7B3C-4C11-9E28-55A7B507682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04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0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3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4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5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8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5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1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9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401241"/>
              </p:ext>
            </p:extLst>
          </p:nvPr>
        </p:nvGraphicFramePr>
        <p:xfrm>
          <a:off x="179512" y="188641"/>
          <a:ext cx="8784976" cy="64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2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земельного участка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Суть обращения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Территориальная зона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Градостроительный регламент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Российская Федерация, Тюменская область, городской округ город Тобольск, город Тобольск, улица Ленина, земельный участок 65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Предоставление разрешения на условно разрешенный вид использования земельного участка.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Разрешенное использование земельного участка «Для индивидуального жилищного строительства».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Испрашиваемый вид: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«Для индивидуального жилищного </a:t>
                      </a:r>
                      <a:r>
                        <a:rPr lang="ru-RU" sz="1400" smtClean="0">
                          <a:effectLst/>
                          <a:latin typeface="Times New Roman"/>
                          <a:ea typeface="Times New Roman"/>
                        </a:rPr>
                        <a:t>строительства </a:t>
                      </a:r>
                      <a:endParaRPr lang="ru-RU" sz="140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код 2.1)»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Зона застройки малоэтажными жилыми домами (Ж-2)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«Для индивидуального жилищного строительства (код 2.1)»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Предельное количество надземных этажей – 3.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Предельная высота гаражей для собственных нужд и хозяйственных построек – 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– 3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для собственных нужд со стороны улично-дорожной сети – 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хозяйственных построек со стороны улично-дорожной сети – 10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и хозяйственных построек со стороны смежных земельных участков – 1,5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Размеры земельного участка: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–	минимальный – 600 кв. м;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– максимальный – 900 кв.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Допускается увеличение размера земельного участка, но не более чем до 1200 кв. м, при изменении границ земельного участка путем перераспределения в целях исключения вклинивания, </a:t>
                      </a:r>
                      <a:r>
                        <a:rPr lang="ru-RU" sz="1100" b="0" dirty="0" err="1" smtClean="0">
                          <a:effectLst/>
                          <a:latin typeface="Times New Roman"/>
                          <a:ea typeface="Times New Roman"/>
                        </a:rPr>
                        <a:t>вкрапливания</a:t>
                      </a: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, изломанности границ, чересполосицы.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Допускается осуществлять увеличение площади при перераспределении границ земельных участков, при том, что вновь образуемая площадь земельного участка будет меньше минимального размера земельного участка;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–минимальная ширина участка – 20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Максимальный процент застройки в границах земельного участка – 50.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74637"/>
            <a:ext cx="8291264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город Тобольск, улица Ленина, земельный участок 65</a:t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(с отображением территориальных зон)</a:t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3" y="1124744"/>
            <a:ext cx="9081791" cy="558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617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город Тобольск, улица Ленина, земельный участок 65</a:t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2" y="908720"/>
            <a:ext cx="9048236" cy="553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город Тобольск, улица Ленина, земельный участок 65</a:t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888044"/>
              </p:ext>
            </p:extLst>
          </p:nvPr>
        </p:nvGraphicFramePr>
        <p:xfrm>
          <a:off x="395536" y="735097"/>
          <a:ext cx="8424936" cy="549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Документ" r:id="rId4" imgW="9469369" imgH="6176044" progId="Word.Document.12">
                  <p:embed/>
                </p:oleObj>
              </mc:Choice>
              <mc:Fallback>
                <p:oleObj name="Документ" r:id="rId4" imgW="9469369" imgH="61760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735097"/>
                        <a:ext cx="8424936" cy="5493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473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10757</TotalTime>
  <Words>170</Words>
  <Application>Microsoft Office PowerPoint</Application>
  <PresentationFormat>Экран (4:3)</PresentationFormat>
  <Paragraphs>35</Paragraphs>
  <Slides>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Документ</vt:lpstr>
      <vt:lpstr>Презентация PowerPoint</vt:lpstr>
      <vt:lpstr>  Земельный участок по адресу: город Тобольск, улица Ленина, земельный участок 65  (с отображением территориальных зон) </vt:lpstr>
      <vt:lpstr>   Земельный участок по адресу: город Тобольск, улица Ленина, земельный участок 65  </vt:lpstr>
      <vt:lpstr>   Земельный участок по адресу: город Тобольск, улица Ленина, земельный участок 65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Леусенко Елена Александровна</dc:creator>
  <cp:lastModifiedBy>Саитбаталова Элина Сафаровна</cp:lastModifiedBy>
  <cp:revision>866</cp:revision>
  <cp:lastPrinted>2024-11-11T11:43:53Z</cp:lastPrinted>
  <dcterms:created xsi:type="dcterms:W3CDTF">2017-05-11T05:27:30Z</dcterms:created>
  <dcterms:modified xsi:type="dcterms:W3CDTF">2024-12-10T11:08:30Z</dcterms:modified>
</cp:coreProperties>
</file>