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5"/>
  </p:notesMasterIdLst>
  <p:handoutMasterIdLst>
    <p:handoutMasterId r:id="rId6"/>
  </p:handoutMasterIdLst>
  <p:sldIdLst>
    <p:sldId id="622" r:id="rId2"/>
    <p:sldId id="623" r:id="rId3"/>
    <p:sldId id="649" r:id="rId4"/>
  </p:sldIdLst>
  <p:sldSz cx="9144000" cy="6858000" type="screen4x3"/>
  <p:notesSz cx="6858000" cy="9947275"/>
  <p:defaultTextStyle>
    <a:defPPr>
      <a:defRPr lang="ru-RU"/>
    </a:defPPr>
    <a:lvl1pPr marL="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57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3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29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15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0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8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AE42407-54A0-43CD-A332-0761755AAD09}">
          <p14:sldIdLst>
            <p14:sldId id="622"/>
            <p14:sldId id="623"/>
            <p14:sldId id="649"/>
          </p14:sldIdLst>
        </p14:section>
        <p14:section name="Раздел без заголовка" id="{E4521CB9-0DCE-4E41-AE28-DFF81BFB141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2BAC08"/>
    <a:srgbClr val="CCFFCC"/>
    <a:srgbClr val="FF9900"/>
    <a:srgbClr val="FF9933"/>
    <a:srgbClr val="3CEE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9" autoAdjust="0"/>
    <p:restoredTop sz="94353" autoAdjust="0"/>
  </p:normalViewPr>
  <p:slideViewPr>
    <p:cSldViewPr>
      <p:cViewPr>
        <p:scale>
          <a:sx n="120" d="100"/>
          <a:sy n="120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E13ECC26-0089-4BF1-9926-4EDBB9BC4CF3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CD66C35F-2FA5-40BE-A116-54CCD704B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488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27AB5893-CFBE-4B3D-845C-4C71E863D1AA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3638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56"/>
            <a:ext cx="5486400" cy="4476274"/>
          </a:xfrm>
          <a:prstGeom prst="rect">
            <a:avLst/>
          </a:prstGeom>
        </p:spPr>
        <p:txBody>
          <a:bodyPr vert="horz" lIns="91429" tIns="45714" rIns="91429" bIns="4571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032D2983-7B3C-4C11-9E28-55A7B50768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26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57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43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29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15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0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8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00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438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245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456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222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184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95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32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565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6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411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6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6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295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6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3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3" indent="-342883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574438"/>
              </p:ext>
            </p:extLst>
          </p:nvPr>
        </p:nvGraphicFramePr>
        <p:xfrm>
          <a:off x="179512" y="188641"/>
          <a:ext cx="8784976" cy="64807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25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Местоположение 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земельного участка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Суть обращения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Территориальная зона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Градостроительный регламент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8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Тюменская область, город Тобольск, улица Семена </a:t>
                      </a:r>
                      <a:r>
                        <a:rPr lang="ru-RU" sz="1400" b="0" dirty="0" err="1" smtClean="0">
                          <a:effectLst/>
                          <a:latin typeface="Times New Roman"/>
                          <a:ea typeface="Times New Roman"/>
                        </a:rPr>
                        <a:t>Ремезова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endParaRPr lang="ru-RU" sz="14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№ </a:t>
                      </a: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105 г, участок № 30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Предоставление разрешения на условно разрешенный вид использования земельного участка.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Разрешенное использование земельного участка «Ведение садоводства».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Испрашиваемый вид: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«Ведение садоводства (код 13.2)»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Зона эколого-рекреационного ландшафта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(Р-3)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«Ведение садоводства (код 13.2)»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Предельное количество надземных этажей – 2.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Предельная высота гаражей для собственных нужд и хозяйственных построек – 5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– 3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для гаражей для собственных нужд со стороны улично-дорожной сети – 0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для хозяйственных построек со стороны улично-дорожной сети – 10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для гаражей и хозяйственных построек со стороны смежных земельных участков – 1,5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Размеры земельного участка: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–минимальный – 600 кв. м.;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– максимальный – 1500 кв. м.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–минимальная ширина участка – 20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Максимальный процент застройки в границах земельного участка – 50.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930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274637"/>
            <a:ext cx="8291264" cy="490067"/>
          </a:xfrm>
        </p:spPr>
        <p:txBody>
          <a:bodyPr>
            <a:normAutofit fontScale="90000"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Земельный участок по адресу: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улица Семена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Ремезова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№ 105 г, участок №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(с отображением территориальных зон)</a:t>
            </a:r>
            <a:b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" y="980728"/>
            <a:ext cx="9144000" cy="5589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6175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490067"/>
          </a:xfrm>
        </p:spPr>
        <p:txBody>
          <a:bodyPr>
            <a:normAutofit fontScale="90000"/>
          </a:bodyPr>
          <a:lstStyle/>
          <a:p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Земельный участок по адресу: улица Семена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Ремезова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№ 105 г, участок № 30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5589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502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10777</TotalTime>
  <Words>191</Words>
  <Application>Microsoft Office PowerPoint</Application>
  <PresentationFormat>Экран 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Тема Office</vt:lpstr>
      <vt:lpstr>Презентация PowerPoint</vt:lpstr>
      <vt:lpstr>  Земельный участок по адресу: улица Семена Ремезова, № 105 г, участок № 30  (с отображением территориальных зон) </vt:lpstr>
      <vt:lpstr>   Земельный участок по адресу: улица Семена Ремезова, № 105 г, участок № 30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Леусенко Елена Александровна</dc:creator>
  <cp:lastModifiedBy>Саитбаталова Элина Сафаровна</cp:lastModifiedBy>
  <cp:revision>872</cp:revision>
  <cp:lastPrinted>2024-11-11T11:43:53Z</cp:lastPrinted>
  <dcterms:created xsi:type="dcterms:W3CDTF">2017-05-11T05:27:30Z</dcterms:created>
  <dcterms:modified xsi:type="dcterms:W3CDTF">2024-12-10T11:04:55Z</dcterms:modified>
</cp:coreProperties>
</file>