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D64A-E116-48C3-B261-96745CCF622C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5E34-2659-4C04-9ACF-0A9379F3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D64A-E116-48C3-B261-96745CCF622C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5E34-2659-4C04-9ACF-0A9379F35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1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7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Основные характеристики </a:t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бюджета города Тобольска на 2017-2019 годы</a:t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72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b="1" smtClean="0">
                <a:solidFill>
                  <a:srgbClr val="00B050"/>
                </a:solidFill>
                <a:latin typeface="Times New Roman" pitchFamily="18" charset="0"/>
              </a:rPr>
              <a:t>Доходы бюджета города Тобольска</a:t>
            </a:r>
            <a:endParaRPr lang="ru-RU" sz="29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083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  <a:t>Структура и состав доходов </a:t>
            </a:r>
            <a:b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  <a:t>бюджета города Тобольска на 2017-2019 годы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59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Собственные доходы, поступающие в бюджет города Тобольска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7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100" b="1" smtClean="0">
                <a:solidFill>
                  <a:srgbClr val="00B050"/>
                </a:solidFill>
                <a:latin typeface="Times New Roman" pitchFamily="18" charset="0"/>
              </a:rPr>
              <a:t>Виды и доля налогов, подлежащих уплате в бюджет города Тобольска в 2017-2019 годах</a:t>
            </a:r>
            <a:endParaRPr lang="ru-RU" sz="21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40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35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</a:rPr>
              <a:t>Какие налоги уплачиваются жителями города Тобольска?</a:t>
            </a:r>
            <a:endParaRPr lang="ru-RU" sz="32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00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200" b="1" smtClean="0">
                <a:solidFill>
                  <a:srgbClr val="00B050"/>
                </a:solidFill>
                <a:latin typeface="Times New Roman" pitchFamily="18" charset="0"/>
              </a:rPr>
              <a:t>Виды неналоговых доходов, планируемых к поступлению в бюджет города Тобольска в 2017 году</a:t>
            </a:r>
            <a:endParaRPr lang="ru-RU" sz="22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81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</a:rPr>
              <a:t>Состав неналоговых доходов бюджета города Тобольска в 2017-2019 годах, тыс.руб.</a:t>
            </a:r>
            <a:endParaRPr lang="ru-RU" sz="24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72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Финансовая помощь, оказываемая бюджету города Тобольска из областного бюджета</a:t>
            </a:r>
            <a:endParaRPr lang="ru-RU" sz="28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19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93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Расходы бюджета города Тобольска</a:t>
            </a:r>
            <a:endParaRPr lang="ru-RU" altLang="ru-RU" sz="32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1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Структура расходов бюджета  </a:t>
            </a:r>
            <a:b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города Тобольска в 2017 году</a:t>
            </a:r>
            <a:endParaRPr lang="ru-RU" altLang="ru-RU" sz="32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Доля расходов  бюджета города  Тобольска в 2017 году  на  социальную сферу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Бюджет формируется исходя из целей </a:t>
            </a:r>
            <a:b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и результатов</a:t>
            </a:r>
            <a:endParaRPr lang="ru-RU" altLang="ru-RU" sz="32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5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800" b="1" smtClean="0"/>
              <a:t>Расходы муниципальных программ</a:t>
            </a:r>
            <a:endParaRPr lang="ru-RU" sz="1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8000"/>
                </a:solidFill>
                <a:latin typeface="Times New Roman" pitchFamily="18" charset="0"/>
              </a:rPr>
              <a:t>Основные мероприятия муниципальной программы</a:t>
            </a:r>
            <a:r>
              <a:rPr lang="en-US" altLang="ru-RU" sz="2400" b="1" smtClean="0">
                <a:solidFill>
                  <a:srgbClr val="008000"/>
                </a:solidFill>
                <a:latin typeface="Times New Roman" pitchFamily="18" charset="0"/>
              </a:rPr>
              <a:t>:</a:t>
            </a:r>
            <a:r>
              <a:rPr lang="ru-RU" altLang="ru-RU" sz="2400" b="1" smtClean="0">
                <a:solidFill>
                  <a:srgbClr val="008000"/>
                </a:solidFill>
                <a:latin typeface="Times New Roman" pitchFamily="18" charset="0"/>
              </a:rPr>
              <a:t> «Комплексное развитие систем  коммунальной инфраструктуры г. Тобольска»</a:t>
            </a:r>
            <a:endParaRPr lang="ru-RU" sz="24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1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Мероприятия программы</a:t>
            </a:r>
            <a:endParaRPr lang="ru-RU" altLang="ru-RU" sz="32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Муниципальная программа "Основные направления развития молодежной политики в г.Тобольске"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82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программы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Прогноз социально-экономического развития г. Тобольск</a:t>
            </a:r>
            <a:endParaRPr lang="ru-RU" altLang="ru-RU" sz="32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Муниципальная ведомственная целевая 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программа «Развитие образования города 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Тобольска»</a:t>
            </a:r>
            <a:endParaRPr lang="ru-RU" sz="24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1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8000"/>
                </a:solidFill>
                <a:latin typeface="Times New Roman" pitchFamily="18" charset="0"/>
              </a:rPr>
              <a:t>Расходы программы по годам</a:t>
            </a:r>
            <a:endParaRPr lang="ru-RU" sz="360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9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8000"/>
                </a:solidFill>
                <a:latin typeface="Times New Roman" pitchFamily="18" charset="0"/>
              </a:rPr>
              <a:t>Муниципальная программа «Основные направления развития отрасли «Культура»  города Тобольска» </a:t>
            </a:r>
            <a:endParaRPr lang="ru-RU" sz="20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</a:rPr>
              <a:t>расходы программы </a:t>
            </a:r>
            <a:r>
              <a:rPr lang="ru-RU" sz="1800" b="1" smtClean="0">
                <a:solidFill>
                  <a:srgbClr val="008000"/>
                </a:solidFill>
                <a:latin typeface="Times New Roman" pitchFamily="18" charset="0"/>
              </a:rPr>
              <a:t>Основные направления развития </a:t>
            </a:r>
            <a:br>
              <a:rPr lang="ru-RU" sz="1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8000"/>
                </a:solidFill>
                <a:latin typeface="Times New Roman" pitchFamily="18" charset="0"/>
              </a:rPr>
              <a:t>отрасли «Культура»  города Тобольска» </a:t>
            </a:r>
            <a:r>
              <a:rPr lang="ru-RU" sz="1800" smtClean="0"/>
              <a:t> </a:t>
            </a:r>
            <a:endParaRPr lang="ru-RU" sz="1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6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Ведомственная целевая программа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«Основные направления развития физической культуры и спорта в городе Тобольске»</a:t>
            </a:r>
            <a:endParaRPr lang="ru-RU" sz="24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2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Расходы  программы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1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/>
              <a:t>Комплексная муниципальная программа «Основные направления деятельности по реализации государственной политики в сферах   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Тобольска»</a:t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2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92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Программа  «Комплексного социально-экономического развития города Тобольска до 2020 года»</a:t>
            </a:r>
            <a:endParaRPr lang="ru-RU" sz="28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</a:rPr>
              <a:t>Мероприятия программы</a:t>
            </a:r>
            <a:endParaRPr lang="ru-RU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Ведомственная  целевая программа  «Пожарная безопасность»</a:t>
            </a:r>
            <a:endParaRPr lang="ru-RU" sz="24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>
                <a:solidFill>
                  <a:srgbClr val="008000"/>
                </a:solidFill>
                <a:latin typeface="Times New Roman" pitchFamily="18" charset="0"/>
              </a:rPr>
              <a:t>Муниципальная целевая программа  "Основные  направления  развития  гражданской обороны, защиты населения и территорий г Тобольска  от чрезвычайных  ситуаций природного и техногенного  характера  м обеспечения  безопасности  на водных объектах "</a:t>
            </a:r>
            <a:endParaRPr lang="ru-RU" sz="16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0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</a:rPr>
              <a:t>расходы программы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0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Долгосрочная целевая программа «Развитие транспортной инфраструктуры 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в городе Тобольске»</a:t>
            </a:r>
            <a:endParaRPr lang="ru-RU" sz="24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2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rgbClr val="008000"/>
                </a:solidFill>
                <a:latin typeface="Times New Roman" pitchFamily="18" charset="0"/>
              </a:rPr>
              <a:t>Расходы  программы</a:t>
            </a:r>
            <a:br>
              <a:rPr lang="ru-RU" sz="3800" b="1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1200" smtClean="0">
              <a:solidFill>
                <a:srgbClr val="008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60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Муниципальная программа «Основные направления развития молодежной политики в г.Тобольске»</a:t>
            </a:r>
            <a:r>
              <a:rPr lang="ru-RU" sz="3800" smtClean="0"/>
              <a:t> </a:t>
            </a:r>
            <a:endParaRPr lang="ru-RU" sz="3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5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  <a:latin typeface="Times New Roman" pitchFamily="18" charset="0"/>
              </a:rPr>
              <a:t>Расходы  программы</a:t>
            </a:r>
            <a:endParaRPr lang="ru-RU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03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Муниципальная программа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«Строительство, реконструкция и ремонт автомобильных дорог муниципального образования г.Тобольск»</a:t>
            </a:r>
            <a:r>
              <a:rPr lang="ru-RU" sz="3800" smtClean="0"/>
              <a:t> </a:t>
            </a:r>
            <a:endParaRPr lang="ru-RU" sz="3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5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22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Расходы программы</a:t>
            </a:r>
            <a:endParaRPr lang="ru-RU" sz="3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2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Муниципальная программа</a:t>
            </a:r>
            <a:br>
              <a:rPr lang="ru-RU" sz="2000" b="1" smtClean="0"/>
            </a:br>
            <a:r>
              <a:rPr lang="ru-RU" sz="2000" b="1" smtClean="0"/>
              <a:t>«Содержание дорог и  благоустройство  города Тобольска »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3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программы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0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Спасибо, что посетили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информационный ресурс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«Бюджет для граждан»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800" b="1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36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47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Основные направления налоговой политики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на 2017 год и на плановый период 2018 и 2019 годов</a:t>
            </a: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Основные приоритеты бюджетной политики города Тобольска на 2017 год и на плановый период 2018 и 2019 годов:</a:t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19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Экран (4:3)</PresentationFormat>
  <Paragraphs>42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Прогноз социально-экономического развития г. Тобольск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налоговой политики на 2017 год и на плановый период 2018 и 2019 годов </vt:lpstr>
      <vt:lpstr>Основные приоритеты бюджетной политики города Тобольска на 2017 год и на плановый период 2018 и 2019 годов:  </vt:lpstr>
      <vt:lpstr>Основные характеристики  бюджета города Тобольска на 2017-2019 годы </vt:lpstr>
      <vt:lpstr>Доходы бюджета города Тобольска</vt:lpstr>
      <vt:lpstr>Структура и состав доходов  бюджета города Тобольска на 2017-2019 годы </vt:lpstr>
      <vt:lpstr>Собственные доходы, поступающие в бюджет города Тобольска</vt:lpstr>
      <vt:lpstr>Виды и доля налогов, подлежащих уплате в бюджет города Тобольска в 2017-2019 годах</vt:lpstr>
      <vt:lpstr>Презентация PowerPoint</vt:lpstr>
      <vt:lpstr>Какие налоги уплачиваются жителями города Тобольска?</vt:lpstr>
      <vt:lpstr>Виды неналоговых доходов, планируемых к поступлению в бюджет города Тобольска в 2017 году</vt:lpstr>
      <vt:lpstr>Состав неналоговых доходов бюджета города Тобольска в 2017-2019 годах, тыс.руб.</vt:lpstr>
      <vt:lpstr>Финансовая помощь, оказываемая бюджету города Тобольска из областного бюджета</vt:lpstr>
      <vt:lpstr>Расходы бюджета города Тобольска</vt:lpstr>
      <vt:lpstr>Структура расходов бюджета   города Тобольска в 2017 году</vt:lpstr>
      <vt:lpstr>Доля расходов  бюджета города  Тобольска в 2017 году  на  социальную сферу</vt:lpstr>
      <vt:lpstr>Бюджет формируется исходя из целей  и результатов</vt:lpstr>
      <vt:lpstr>Презентация PowerPoint</vt:lpstr>
      <vt:lpstr>Расходы муниципальных программ</vt:lpstr>
      <vt:lpstr>Основные мероприятия муниципальной программы: «Комплексное развитие систем  коммунальной инфраструктуры г. Тобольска»</vt:lpstr>
      <vt:lpstr>Мероприятия программы</vt:lpstr>
      <vt:lpstr>Муниципальная программа "Основные направления развития молодежной политики в г.Тобольске" </vt:lpstr>
      <vt:lpstr>Расходы программы </vt:lpstr>
      <vt:lpstr>Муниципальная ведомственная целевая  программа «Развитие образования города  Тобольска»</vt:lpstr>
      <vt:lpstr>Презентация PowerPoint</vt:lpstr>
      <vt:lpstr>Расходы программы по годам</vt:lpstr>
      <vt:lpstr>Презентация PowerPoint</vt:lpstr>
      <vt:lpstr>Муниципальная программа «Основные направления развития отрасли «Культура»  города Тобольска» </vt:lpstr>
      <vt:lpstr>расходы программы Основные направления развития  отрасли «Культура»  города Тобольска»  </vt:lpstr>
      <vt:lpstr>Ведомственная целевая программа «Основные направления развития физической культуры и спорта в городе Тобольске»</vt:lpstr>
      <vt:lpstr>Расходы  программы</vt:lpstr>
      <vt:lpstr>Комплексная муниципальная программа «Основные направления деятельности по реализации государственной политики в сферах    национальных, государственно-конфессиональных, общественно-политических отношений и профилактике экстремистских проявлений на территории города Тобольска» </vt:lpstr>
      <vt:lpstr>Презентация PowerPoint</vt:lpstr>
      <vt:lpstr>Программа  «Комплексного социально-экономического развития города Тобольска до 2020 года»</vt:lpstr>
      <vt:lpstr>Мероприятия программы</vt:lpstr>
      <vt:lpstr>Ведомственная  целевая программа  «Пожарная безопасность»</vt:lpstr>
      <vt:lpstr>Муниципальная целевая программа  "Основные  направления  развития  гражданской обороны, защиты населения и территорий г Тобольска  от чрезвычайных  ситуаций природного и техногенного  характера  м обеспечения  безопасности  на водных объектах "</vt:lpstr>
      <vt:lpstr>расходы программы </vt:lpstr>
      <vt:lpstr>Долгосрочная целевая программа «Развитие транспортной инфраструктуры  в городе Тобольске»</vt:lpstr>
      <vt:lpstr>Расходы  программы </vt:lpstr>
      <vt:lpstr>Муниципальная программа «Основные направления развития молодежной политики в г.Тобольске» </vt:lpstr>
      <vt:lpstr>Расходы  программы</vt:lpstr>
      <vt:lpstr>Муниципальная программа «Строительство, реконструкция и ремонт автомобильных дорог муниципального образования г.Тобольск» </vt:lpstr>
      <vt:lpstr>Расходы программы</vt:lpstr>
      <vt:lpstr>Муниципальная программа «Содержание дорог и  благоустройство  города Тобольска » </vt:lpstr>
      <vt:lpstr>Расходы программы</vt:lpstr>
      <vt:lpstr>  Спасибо, что посетили информационный ресурс «Бюджет для граждан»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</dc:creator>
  <cp:lastModifiedBy>Шевченко</cp:lastModifiedBy>
  <cp:revision>1</cp:revision>
  <dcterms:created xsi:type="dcterms:W3CDTF">2016-11-10T12:34:07Z</dcterms:created>
  <dcterms:modified xsi:type="dcterms:W3CDTF">2016-11-10T12:34:08Z</dcterms:modified>
</cp:coreProperties>
</file>